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9" r:id="rId15"/>
    <p:sldId id="269" r:id="rId16"/>
    <p:sldId id="270" r:id="rId17"/>
    <p:sldId id="280" r:id="rId18"/>
    <p:sldId id="282" r:id="rId19"/>
    <p:sldId id="271" r:id="rId20"/>
    <p:sldId id="28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A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4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D19CF335-9E98-47C9-808C-6A9795467F9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D079DDC7-9ED5-4CC0-82F2-55D1BE3AD97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F335-9E98-47C9-808C-6A9795467F9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DDC7-9ED5-4CC0-82F2-55D1BE3AD97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F335-9E98-47C9-808C-6A9795467F9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DDC7-9ED5-4CC0-82F2-55D1BE3AD97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F335-9E98-47C9-808C-6A9795467F9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DDC7-9ED5-4CC0-82F2-55D1BE3AD97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F335-9E98-47C9-808C-6A9795467F9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DDC7-9ED5-4CC0-82F2-55D1BE3AD97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F335-9E98-47C9-808C-6A9795467F9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DDC7-9ED5-4CC0-82F2-55D1BE3AD97F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F335-9E98-47C9-808C-6A9795467F9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DDC7-9ED5-4CC0-82F2-55D1BE3AD97F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F335-9E98-47C9-808C-6A9795467F9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DDC7-9ED5-4CC0-82F2-55D1BE3AD97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F335-9E98-47C9-808C-6A9795467F9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DDC7-9ED5-4CC0-82F2-55D1BE3AD97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D19CF335-9E98-47C9-808C-6A9795467F9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D079DDC7-9ED5-4CC0-82F2-55D1BE3AD97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D19CF335-9E98-47C9-808C-6A9795467F9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D079DDC7-9ED5-4CC0-82F2-55D1BE3AD97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19CF335-9E98-47C9-808C-6A9795467F9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079DDC7-9ED5-4CC0-82F2-55D1BE3AD97F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it-IT" b="1" i="1" dirty="0" smtClean="0">
                <a:latin typeface="Centaur" panose="02030504050205020304" pitchFamily="18" charset="0"/>
              </a:rPr>
              <a:t>3 DICEMBRE 2020</a:t>
            </a:r>
            <a:r>
              <a:rPr lang="it-IT" b="1" i="1" dirty="0">
                <a:latin typeface="Centaur" panose="02030504050205020304" pitchFamily="18" charset="0"/>
              </a:rPr>
              <a:t/>
            </a:r>
            <a:br>
              <a:rPr lang="it-IT" b="1" i="1" dirty="0">
                <a:latin typeface="Centaur" panose="02030504050205020304" pitchFamily="18" charset="0"/>
              </a:rPr>
            </a:br>
            <a:endParaRPr lang="it-IT" i="1" dirty="0">
              <a:latin typeface="Centaur" panose="02030504050205020304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Giornata </a:t>
            </a:r>
            <a:r>
              <a:rPr lang="it-IT" b="1" dirty="0" smtClean="0">
                <a:solidFill>
                  <a:srgbClr val="00B050"/>
                </a:solidFill>
              </a:rPr>
              <a:t>Mondiale</a:t>
            </a:r>
            <a:r>
              <a:rPr lang="it-IT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della </a:t>
            </a:r>
            <a:r>
              <a:rPr lang="it-IT" b="1" dirty="0" smtClean="0">
                <a:solidFill>
                  <a:srgbClr val="0070C0"/>
                </a:solidFill>
              </a:rPr>
              <a:t>Disabilità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QUINTA C</a:t>
            </a:r>
          </a:p>
          <a:p>
            <a:r>
              <a:rPr lang="it-IT" b="1" dirty="0" smtClean="0">
                <a:solidFill>
                  <a:schemeClr val="tx1"/>
                </a:solidFill>
              </a:rPr>
              <a:t>PLESSO DON MILANI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5" name="Cristian Faro - Nessuno è diverso - l'autismo non è isolamento (192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8904" y="5230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2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59877"/>
            <a:ext cx="7489323" cy="484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861264"/>
            <a:ext cx="7042745" cy="523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2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761047"/>
            <a:ext cx="5976664" cy="526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9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39192"/>
            <a:ext cx="5040560" cy="542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6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92696"/>
            <a:ext cx="4790454" cy="479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9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42402"/>
            <a:ext cx="5184576" cy="522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733269"/>
            <a:ext cx="5256584" cy="53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8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980728"/>
            <a:ext cx="484155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6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2" y="1412776"/>
            <a:ext cx="716879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9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908720"/>
            <a:ext cx="4968552" cy="51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0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86" y="620688"/>
            <a:ext cx="4769827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8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1004330"/>
            <a:ext cx="4176464" cy="48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703797"/>
            <a:ext cx="5688632" cy="53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36712"/>
            <a:ext cx="5527520" cy="539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4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705968"/>
            <a:ext cx="6552728" cy="53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1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43888"/>
            <a:ext cx="6251722" cy="542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92696"/>
            <a:ext cx="5641941" cy="555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1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20689"/>
            <a:ext cx="511256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5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" y="289560"/>
            <a:ext cx="9060180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8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7200800" cy="539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5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52634"/>
            <a:ext cx="7344816" cy="52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9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96640"/>
            <a:ext cx="6336703" cy="515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92696"/>
            <a:ext cx="6336703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8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836713"/>
            <a:ext cx="5760639" cy="531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40701"/>
            <a:ext cx="5112568" cy="53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7344816" cy="47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5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window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ntina da disegno">
  <a:themeElements>
    <a:clrScheme name="Puntina da disegno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ntina da disegno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ntina da disegn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109</TotalTime>
  <Words>12</Words>
  <Application>Microsoft Office PowerPoint</Application>
  <PresentationFormat>Presentazione su schermo (4:3)</PresentationFormat>
  <Paragraphs>4</Paragraphs>
  <Slides>27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Puntina da disegno</vt:lpstr>
      <vt:lpstr>3 DICEMBRE 2020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DICEMBRE</dc:title>
  <dc:creator>Antonella</dc:creator>
  <cp:lastModifiedBy>Silvia Carapezza</cp:lastModifiedBy>
  <cp:revision>11</cp:revision>
  <dcterms:created xsi:type="dcterms:W3CDTF">2020-12-03T21:05:06Z</dcterms:created>
  <dcterms:modified xsi:type="dcterms:W3CDTF">2020-12-07T23:09:03Z</dcterms:modified>
</cp:coreProperties>
</file>